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77" r:id="rId10"/>
    <p:sldId id="273" r:id="rId11"/>
    <p:sldId id="274" r:id="rId12"/>
    <p:sldId id="264" r:id="rId13"/>
    <p:sldId id="265" r:id="rId14"/>
    <p:sldId id="266" r:id="rId15"/>
    <p:sldId id="272" r:id="rId16"/>
    <p:sldId id="276" r:id="rId17"/>
    <p:sldId id="275" r:id="rId18"/>
    <p:sldId id="268" r:id="rId19"/>
    <p:sldId id="269" r:id="rId20"/>
    <p:sldId id="270" r:id="rId21"/>
  </p:sldIdLst>
  <p:sldSz cx="12192000" cy="6858000"/>
  <p:notesSz cx="7559675" cy="106918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6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7FE73-5FA5-40B7-AB60-38C4D37E2B74}" type="datetimeFigureOut">
              <a:rPr lang="de-AT" smtClean="0"/>
              <a:t>08.11.2025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5B38-2AA7-41B5-B168-09C4344E664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613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888E69-93E4-E469-19D9-A85F06E0ADC6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47586D5-5172-C716-362D-DABE32AAB3D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BF5B5-254A-49A0-B0CE-530487220822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49A9E-8DEB-ECB4-57AD-EC5BE0EF5D20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971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4">
            <a:extLst>
              <a:ext uri="{FF2B5EF4-FFF2-40B4-BE49-F238E27FC236}">
                <a16:creationId xmlns:a16="http://schemas.microsoft.com/office/drawing/2014/main" id="{DA8F9405-EAC1-2263-F2A7-ABE4CA61DE2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5">
            <a:extLst>
              <a:ext uri="{FF2B5EF4-FFF2-40B4-BE49-F238E27FC236}">
                <a16:creationId xmlns:a16="http://schemas.microsoft.com/office/drawing/2014/main" id="{75BC1167-DA3F-5232-1007-30484349249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5A744-E538-4116-B9D0-5F55AC69B386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6">
            <a:extLst>
              <a:ext uri="{FF2B5EF4-FFF2-40B4-BE49-F238E27FC236}">
                <a16:creationId xmlns:a16="http://schemas.microsoft.com/office/drawing/2014/main" id="{9F1CAC0E-30C6-4EE5-1F3F-BD8A87B4BC79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013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6">
            <a:extLst>
              <a:ext uri="{FF2B5EF4-FFF2-40B4-BE49-F238E27FC236}">
                <a16:creationId xmlns:a16="http://schemas.microsoft.com/office/drawing/2014/main" id="{877328B0-F9DC-3FD3-65A3-B4C8FA1C1410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7">
            <a:extLst>
              <a:ext uri="{FF2B5EF4-FFF2-40B4-BE49-F238E27FC236}">
                <a16:creationId xmlns:a16="http://schemas.microsoft.com/office/drawing/2014/main" id="{2C40F0A7-3113-BA29-FF9D-767D676FF48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DC479-0950-4DE9-ACA5-61A6FE50CEA4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8">
            <a:extLst>
              <a:ext uri="{FF2B5EF4-FFF2-40B4-BE49-F238E27FC236}">
                <a16:creationId xmlns:a16="http://schemas.microsoft.com/office/drawing/2014/main" id="{F84A30CC-880F-4C72-694C-F7F27BDA7AC5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884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8">
            <a:extLst>
              <a:ext uri="{FF2B5EF4-FFF2-40B4-BE49-F238E27FC236}">
                <a16:creationId xmlns:a16="http://schemas.microsoft.com/office/drawing/2014/main" id="{90C5BCE2-2E8C-A63E-BA83-AC5F615E1D97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9">
            <a:extLst>
              <a:ext uri="{FF2B5EF4-FFF2-40B4-BE49-F238E27FC236}">
                <a16:creationId xmlns:a16="http://schemas.microsoft.com/office/drawing/2014/main" id="{795D0306-63F2-F3F9-292D-71E2CC77234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FEBD9-A465-4430-AC9C-F69B0549824B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10">
            <a:extLst>
              <a:ext uri="{FF2B5EF4-FFF2-40B4-BE49-F238E27FC236}">
                <a16:creationId xmlns:a16="http://schemas.microsoft.com/office/drawing/2014/main" id="{3975C610-92BB-BD85-6F9A-5941622D28BA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71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de-AT"/>
          </a:p>
        </p:txBody>
      </p:sp>
      <p:sp>
        <p:nvSpPr>
          <p:cNvPr id="2" name="PlaceHolder 3">
            <a:extLst>
              <a:ext uri="{FF2B5EF4-FFF2-40B4-BE49-F238E27FC236}">
                <a16:creationId xmlns:a16="http://schemas.microsoft.com/office/drawing/2014/main" id="{97C23776-8FAA-9865-9DA6-FE2A11D5BE57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4">
            <a:extLst>
              <a:ext uri="{FF2B5EF4-FFF2-40B4-BE49-F238E27FC236}">
                <a16:creationId xmlns:a16="http://schemas.microsoft.com/office/drawing/2014/main" id="{7FE24C0B-598F-5051-A839-FC03DB0B281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70D56-66FD-49FD-8B2C-59E7B84DF63B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5">
            <a:extLst>
              <a:ext uri="{FF2B5EF4-FFF2-40B4-BE49-F238E27FC236}">
                <a16:creationId xmlns:a16="http://schemas.microsoft.com/office/drawing/2014/main" id="{B57BC999-318A-C2DF-AF50-CC84DBD85E1F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817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3">
            <a:extLst>
              <a:ext uri="{FF2B5EF4-FFF2-40B4-BE49-F238E27FC236}">
                <a16:creationId xmlns:a16="http://schemas.microsoft.com/office/drawing/2014/main" id="{CE06C4BE-8C62-1A77-03C1-38FC7164FB9E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4">
            <a:extLst>
              <a:ext uri="{FF2B5EF4-FFF2-40B4-BE49-F238E27FC236}">
                <a16:creationId xmlns:a16="http://schemas.microsoft.com/office/drawing/2014/main" id="{701BEF8E-FF97-6AE9-049F-6D56950131A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EF405-8884-4AF8-B365-8FEF123F552B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5">
            <a:extLst>
              <a:ext uri="{FF2B5EF4-FFF2-40B4-BE49-F238E27FC236}">
                <a16:creationId xmlns:a16="http://schemas.microsoft.com/office/drawing/2014/main" id="{FCB6AA81-DCCF-B183-6313-6E5DDDB3E26F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435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4">
            <a:extLst>
              <a:ext uri="{FF2B5EF4-FFF2-40B4-BE49-F238E27FC236}">
                <a16:creationId xmlns:a16="http://schemas.microsoft.com/office/drawing/2014/main" id="{58D6890A-2B43-7E6B-E228-15BAFC133E5E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5">
            <a:extLst>
              <a:ext uri="{FF2B5EF4-FFF2-40B4-BE49-F238E27FC236}">
                <a16:creationId xmlns:a16="http://schemas.microsoft.com/office/drawing/2014/main" id="{A344F34E-F4F5-F748-AEDC-772D7884249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82F6B-70FA-41B8-BE5D-731A5F1CFAF1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6">
            <a:extLst>
              <a:ext uri="{FF2B5EF4-FFF2-40B4-BE49-F238E27FC236}">
                <a16:creationId xmlns:a16="http://schemas.microsoft.com/office/drawing/2014/main" id="{19E31C14-39A3-A45C-3357-F63E910ACCAB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729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2A3F9B38-42E6-2434-8F10-9F527ACDFA2F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059013B9-F89C-2CC1-B929-E6954DB38E0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6F7E3-33C9-4298-B162-578DA7E11B4F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4">
            <a:extLst>
              <a:ext uri="{FF2B5EF4-FFF2-40B4-BE49-F238E27FC236}">
                <a16:creationId xmlns:a16="http://schemas.microsoft.com/office/drawing/2014/main" id="{12590214-5980-32B3-9AC5-1B14AEDD32E2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593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de-AT"/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E5AF0315-E227-315E-607F-329E2D75C2D5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04472BA9-661F-F914-92D7-EDD7B1AAA13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3FD42-9A2A-43BB-9CAB-5B6385B0D1D1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4">
            <a:extLst>
              <a:ext uri="{FF2B5EF4-FFF2-40B4-BE49-F238E27FC236}">
                <a16:creationId xmlns:a16="http://schemas.microsoft.com/office/drawing/2014/main" id="{6200A3A1-4290-5646-E5C9-300F08C24EA3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678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C211E88B-B02D-AC52-1FE0-25CF837FA8C2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61D4D99B-1EC1-FE02-09CD-547F083F589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C0583-C77B-4123-AFA9-37C9CE9A51D6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28F9E05C-397F-F668-5D74-696C17D26B45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369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BE309A29-2085-D76F-6A58-4BD98DC7FB28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C3899A98-C4B4-28F4-1062-04184D37BBF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AB3EE-CEFC-4447-834B-DCF268C4F795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E9649A38-E54D-108B-7C68-584A0624919C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118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20DAB2F5-E780-18E0-98C3-72419888157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412D9F90-133F-E1C3-37E2-2DCAAC87503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C82FC-E503-429C-8269-9D8877D7AE94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1AE3A583-DDD0-6914-F125-2C75D446607A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782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6">
            <a:extLst>
              <a:ext uri="{FF2B5EF4-FFF2-40B4-BE49-F238E27FC236}">
                <a16:creationId xmlns:a16="http://schemas.microsoft.com/office/drawing/2014/main" id="{45F138E2-8843-D878-D017-DFF696C22CA2}"/>
              </a:ext>
            </a:extLst>
          </p:cNvPr>
          <p:cNvSpPr/>
          <p:nvPr/>
        </p:nvSpPr>
        <p:spPr>
          <a:xfrm>
            <a:off x="0" y="0"/>
            <a:ext cx="12188825" cy="1049338"/>
          </a:xfrm>
          <a:prstGeom prst="rect">
            <a:avLst/>
          </a:prstGeom>
          <a:solidFill>
            <a:srgbClr val="B8112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pc="-1">
              <a:solidFill>
                <a:schemeClr val="lt1"/>
              </a:solidFill>
            </a:endParaRPr>
          </a:p>
        </p:txBody>
      </p:sp>
      <p:sp>
        <p:nvSpPr>
          <p:cNvPr id="7" name="PlaceHolder 1">
            <a:extLst>
              <a:ext uri="{FF2B5EF4-FFF2-40B4-BE49-F238E27FC236}">
                <a16:creationId xmlns:a16="http://schemas.microsoft.com/office/drawing/2014/main" id="{983974FF-1A9A-05B4-F837-A5B35E52A983}"/>
              </a:ext>
            </a:extLst>
          </p:cNvPr>
          <p:cNvSpPr>
            <a:spLocks noGrp="1"/>
          </p:cNvSpPr>
          <p:nvPr>
            <p:ph type="ftr" idx="1"/>
          </p:nvPr>
        </p:nvSpPr>
        <p:spPr>
          <a:xfrm>
            <a:off x="4038600" y="6356350"/>
            <a:ext cx="4113213" cy="36353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de-AT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>
              <a:defRPr/>
            </a:pPr>
            <a:r>
              <a:t> 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7AA71EA-5DA0-7F8E-3D5B-DA3DD17ED32E}"/>
              </a:ext>
            </a:extLst>
          </p:cNvPr>
          <p:cNvSpPr>
            <a:spLocks noGrp="1"/>
          </p:cNvSpPr>
          <p:nvPr>
            <p:ph type="sldNum" idx="2"/>
          </p:nvPr>
        </p:nvSpPr>
        <p:spPr>
          <a:xfrm>
            <a:off x="8610600" y="6356350"/>
            <a:ext cx="2741613" cy="36353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de-D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>
              <a:defRPr/>
            </a:pPr>
            <a:fld id="{3A2644A3-977E-4BCF-B425-D61B0458F09D}" type="slidenum">
              <a:rPr/>
              <a:pPr>
                <a:defRPr/>
              </a:pPr>
              <a:t>‹Nr.›</a:t>
            </a:fld>
            <a:endParaRPr lang="de-AT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4294BDE9-34CA-71A9-7B15-FE95A18BB86E}"/>
              </a:ext>
            </a:extLst>
          </p:cNvPr>
          <p:cNvSpPr>
            <a:spLocks noGrp="1"/>
          </p:cNvSpPr>
          <p:nvPr>
            <p:ph type="dt" idx="3"/>
          </p:nvPr>
        </p:nvSpPr>
        <p:spPr>
          <a:xfrm>
            <a:off x="838200" y="6356350"/>
            <a:ext cx="2740025" cy="36353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 lang="de-AT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>
              <a:defRPr/>
            </a:pPr>
            <a:r>
              <a:t> </a:t>
            </a:r>
          </a:p>
        </p:txBody>
      </p:sp>
      <p:sp>
        <p:nvSpPr>
          <p:cNvPr id="1030" name="PlaceHolder 4">
            <a:extLst>
              <a:ext uri="{FF2B5EF4-FFF2-40B4-BE49-F238E27FC236}">
                <a16:creationId xmlns:a16="http://schemas.microsoft.com/office/drawing/2014/main" id="{8612AB5F-6424-F815-D9AC-85807E975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3050"/>
            <a:ext cx="109728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Format des Titeltextes durch Klicken bearbeiten</a:t>
            </a:r>
          </a:p>
        </p:txBody>
      </p:sp>
      <p:sp>
        <p:nvSpPr>
          <p:cNvPr id="5" name="PlaceHolder 5">
            <a:extLst>
              <a:ext uri="{FF2B5EF4-FFF2-40B4-BE49-F238E27FC236}">
                <a16:creationId xmlns:a16="http://schemas.microsoft.com/office/drawing/2014/main" id="{E288BA9C-2583-4ED6-C5CF-0B2D88DB031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600" y="1604963"/>
            <a:ext cx="109728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r>
              <a:rPr lang="de-DE"/>
              <a:t>Format des Gliederungstextes durch Klicken bearbeiten</a:t>
            </a:r>
          </a:p>
          <a:p>
            <a:pPr lvl="1"/>
            <a:r>
              <a:rPr lang="de-DE"/>
              <a:t>Zweite Gliederungsebene</a:t>
            </a:r>
          </a:p>
          <a:p>
            <a:pPr lvl="2"/>
            <a:r>
              <a:rPr lang="de-DE"/>
              <a:t>Dritte Gliederungsebene</a:t>
            </a:r>
          </a:p>
          <a:p>
            <a:pPr lvl="3"/>
            <a:r>
              <a:rPr lang="de-DE"/>
              <a:t>Vierte Gliederungsebene</a:t>
            </a:r>
          </a:p>
          <a:p>
            <a:pPr lvl="4"/>
            <a:r>
              <a:rPr lang="de-DE"/>
              <a:t>Fünfte Gliederungsebene</a:t>
            </a:r>
          </a:p>
          <a:p>
            <a:pPr lvl="5"/>
            <a:r>
              <a:rPr lang="de-DE"/>
              <a:t>Sechste Gliederungsebene</a:t>
            </a:r>
          </a:p>
          <a:p>
            <a:pPr lvl="6"/>
            <a:r>
              <a:rPr lang="de-DE"/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>
            <a:extLst>
              <a:ext uri="{FF2B5EF4-FFF2-40B4-BE49-F238E27FC236}">
                <a16:creationId xmlns:a16="http://schemas.microsoft.com/office/drawing/2014/main" id="{11CF9042-DCFA-22F6-7D6C-9E257309B0F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7652" y="1735138"/>
            <a:ext cx="11965858" cy="2763837"/>
          </a:xfrm>
        </p:spPr>
        <p:txBody>
          <a:bodyPr lIns="91440" tIns="45720" rIns="91440" bIns="45720" anchor="b">
            <a:noAutofit/>
          </a:bodyPr>
          <a:lstStyle/>
          <a:p>
            <a:pPr algn="ctr" eaLnBrk="1" fontAlgn="auto" hangingPunct="1">
              <a:spcAft>
                <a:spcPts val="0"/>
              </a:spcAft>
              <a:tabLst>
                <a:tab pos="0" algn="l"/>
              </a:tabLst>
              <a:defRPr/>
            </a:pPr>
            <a:r>
              <a:rPr lang="de-DE" sz="9600" b="1" spc="-1" dirty="0">
                <a:solidFill>
                  <a:srgbClr val="B81127"/>
                </a:solidFill>
              </a:rPr>
              <a:t>Weihetag der</a:t>
            </a:r>
            <a:br>
              <a:rPr lang="de-DE" sz="9600" b="1" spc="-1" dirty="0">
                <a:solidFill>
                  <a:srgbClr val="B81127"/>
                </a:solidFill>
              </a:rPr>
            </a:br>
            <a:r>
              <a:rPr lang="de-DE" sz="9600" b="1" spc="-1" dirty="0">
                <a:solidFill>
                  <a:srgbClr val="B81127"/>
                </a:solidFill>
              </a:rPr>
              <a:t>Lateranbasilika</a:t>
            </a:r>
            <a:endParaRPr lang="de-DE" sz="9600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339" name="PlaceHolder 2">
            <a:extLst>
              <a:ext uri="{FF2B5EF4-FFF2-40B4-BE49-F238E27FC236}">
                <a16:creationId xmlns:a16="http://schemas.microsoft.com/office/drawing/2014/main" id="{331B77A6-B399-2181-1C0D-C6122AD3525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20688" y="5041900"/>
            <a:ext cx="11474450" cy="113823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431800" indent="0" algn="ctr" eaLnBrk="1" hangingPunct="1">
              <a:buFont typeface="Arial" panose="020B0604020202020204" pitchFamily="34" charset="0"/>
              <a:buNone/>
              <a:tabLst>
                <a:tab pos="0" algn="l"/>
              </a:tabLst>
            </a:pPr>
            <a:r>
              <a:rPr lang="de-DE" altLang="de-DE" sz="7200" b="1" dirty="0">
                <a:solidFill>
                  <a:srgbClr val="EC6608"/>
                </a:solidFill>
                <a:latin typeface="Calibri Light" panose="020F0302020204030204" pitchFamily="34" charset="0"/>
              </a:rPr>
              <a:t>9. November 2025</a:t>
            </a:r>
            <a:endParaRPr lang="de-AT" altLang="de-DE" sz="7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4" name="Textfeld 3">
            <a:extLst>
              <a:ext uri="{FF2B5EF4-FFF2-40B4-BE49-F238E27FC236}">
                <a16:creationId xmlns:a16="http://schemas.microsoft.com/office/drawing/2014/main" id="{6EDFAB17-FA23-69FD-C80F-C8FF57DCF73D}"/>
              </a:ext>
            </a:extLst>
          </p:cNvPr>
          <p:cNvSpPr/>
          <p:nvPr/>
        </p:nvSpPr>
        <p:spPr>
          <a:xfrm>
            <a:off x="2565400" y="106363"/>
            <a:ext cx="7129463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Herzlich willkommen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D6DC2-EB14-4033-315A-F71B6ACA1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feld 1">
            <a:extLst>
              <a:ext uri="{FF2B5EF4-FFF2-40B4-BE49-F238E27FC236}">
                <a16:creationId xmlns:a16="http://schemas.microsoft.com/office/drawing/2014/main" id="{0E5B4E07-3C3E-FE9F-06B4-D9FB1AC1EED8}"/>
              </a:ext>
            </a:extLst>
          </p:cNvPr>
          <p:cNvSpPr/>
          <p:nvPr/>
        </p:nvSpPr>
        <p:spPr>
          <a:xfrm>
            <a:off x="1827213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184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feld 3">
            <a:extLst>
              <a:ext uri="{FF2B5EF4-FFF2-40B4-BE49-F238E27FC236}">
                <a16:creationId xmlns:a16="http://schemas.microsoft.com/office/drawing/2014/main" id="{D570B376-599D-229D-9957-DCE2A5FE3799}"/>
              </a:ext>
            </a:extLst>
          </p:cNvPr>
          <p:cNvSpPr/>
          <p:nvPr/>
        </p:nvSpPr>
        <p:spPr>
          <a:xfrm>
            <a:off x="100013" y="106363"/>
            <a:ext cx="1032351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Gabenbereitung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extfeld 2">
            <a:extLst>
              <a:ext uri="{FF2B5EF4-FFF2-40B4-BE49-F238E27FC236}">
                <a16:creationId xmlns:a16="http://schemas.microsoft.com/office/drawing/2014/main" id="{CE806B94-FCE2-B54C-23F4-6810CF590DE7}"/>
              </a:ext>
            </a:extLst>
          </p:cNvPr>
          <p:cNvSpPr/>
          <p:nvPr/>
        </p:nvSpPr>
        <p:spPr>
          <a:xfrm>
            <a:off x="6445250" y="2027238"/>
            <a:ext cx="819625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938298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F552F3F-FED1-A323-4249-D86DF46A2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F302933C-8AF6-5CE8-D373-AE6E063A2A5D}"/>
              </a:ext>
            </a:extLst>
          </p:cNvPr>
          <p:cNvSpPr/>
          <p:nvPr/>
        </p:nvSpPr>
        <p:spPr>
          <a:xfrm>
            <a:off x="174625" y="1633335"/>
            <a:ext cx="12160046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2. Herr, wir bringen uns selber dir zum Opfer hier und jetzt.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Herr, schenk uns deine Gnade, die uns erhebt zuletzt.</a:t>
            </a:r>
            <a:endParaRPr lang="de-AT" sz="7200" b="1" spc="-1" dirty="0">
              <a:solidFill>
                <a:srgbClr val="FFFFFF"/>
              </a:solidFill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E66C2EB4-0AA5-E2A3-E233-2796214A9AC0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80D9C7B3-0305-3061-C200-4192E7A54C65}"/>
              </a:ext>
            </a:extLst>
          </p:cNvPr>
          <p:cNvSpPr/>
          <p:nvPr/>
        </p:nvSpPr>
        <p:spPr>
          <a:xfrm>
            <a:off x="174625" y="106363"/>
            <a:ext cx="10250488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Gabenbereitung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2905958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feld 1">
            <a:extLst>
              <a:ext uri="{FF2B5EF4-FFF2-40B4-BE49-F238E27FC236}">
                <a16:creationId xmlns:a16="http://schemas.microsoft.com/office/drawing/2014/main" id="{005273DF-EE4B-3536-A0FE-3BF06FF60777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22000" b="1" spc="-1" dirty="0">
                <a:solidFill>
                  <a:srgbClr val="FFFFFF"/>
                </a:solidFill>
              </a:rPr>
              <a:t>770</a:t>
            </a:r>
          </a:p>
        </p:txBody>
      </p:sp>
      <p:sp>
        <p:nvSpPr>
          <p:cNvPr id="71" name="Textfeld 3">
            <a:extLst>
              <a:ext uri="{FF2B5EF4-FFF2-40B4-BE49-F238E27FC236}">
                <a16:creationId xmlns:a16="http://schemas.microsoft.com/office/drawing/2014/main" id="{ACAFD772-A5B2-ED01-C0F9-130FCD3E5BFA}"/>
              </a:ext>
            </a:extLst>
          </p:cNvPr>
          <p:cNvSpPr/>
          <p:nvPr/>
        </p:nvSpPr>
        <p:spPr>
          <a:xfrm>
            <a:off x="92075" y="106363"/>
            <a:ext cx="10331450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Sanctus / Heilig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Textfeld 2">
            <a:extLst>
              <a:ext uri="{FF2B5EF4-FFF2-40B4-BE49-F238E27FC236}">
                <a16:creationId xmlns:a16="http://schemas.microsoft.com/office/drawing/2014/main" id="{27832F70-056C-0F0F-C29C-E55C12E84F51}"/>
              </a:ext>
            </a:extLst>
          </p:cNvPr>
          <p:cNvSpPr/>
          <p:nvPr/>
        </p:nvSpPr>
        <p:spPr>
          <a:xfrm>
            <a:off x="6446838" y="2027238"/>
            <a:ext cx="2733226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feld 1">
            <a:extLst>
              <a:ext uri="{FF2B5EF4-FFF2-40B4-BE49-F238E27FC236}">
                <a16:creationId xmlns:a16="http://schemas.microsoft.com/office/drawing/2014/main" id="{59FA455B-9653-1092-8300-B1059D7215CB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22000" b="1" spc="-1" dirty="0">
                <a:solidFill>
                  <a:srgbClr val="FFFFFF"/>
                </a:solidFill>
              </a:rPr>
              <a:t>783</a:t>
            </a:r>
          </a:p>
        </p:txBody>
      </p:sp>
      <p:sp>
        <p:nvSpPr>
          <p:cNvPr id="74" name="Textfeld 3">
            <a:extLst>
              <a:ext uri="{FF2B5EF4-FFF2-40B4-BE49-F238E27FC236}">
                <a16:creationId xmlns:a16="http://schemas.microsoft.com/office/drawing/2014/main" id="{4C4EC7D9-8BA6-CDF0-E6FD-B9DADE92471C}"/>
              </a:ext>
            </a:extLst>
          </p:cNvPr>
          <p:cNvSpPr/>
          <p:nvPr/>
        </p:nvSpPr>
        <p:spPr>
          <a:xfrm>
            <a:off x="119063" y="106363"/>
            <a:ext cx="10304462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Agnus Dei / Lamm Gottes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Textfeld 2">
            <a:extLst>
              <a:ext uri="{FF2B5EF4-FFF2-40B4-BE49-F238E27FC236}">
                <a16:creationId xmlns:a16="http://schemas.microsoft.com/office/drawing/2014/main" id="{1FC84F5A-15CA-ABCA-AD19-2A8ABCB7A958}"/>
              </a:ext>
            </a:extLst>
          </p:cNvPr>
          <p:cNvSpPr/>
          <p:nvPr/>
        </p:nvSpPr>
        <p:spPr>
          <a:xfrm>
            <a:off x="6443663" y="2027238"/>
            <a:ext cx="2733226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feld 7">
            <a:extLst>
              <a:ext uri="{FF2B5EF4-FFF2-40B4-BE49-F238E27FC236}">
                <a16:creationId xmlns:a16="http://schemas.microsoft.com/office/drawing/2014/main" id="{CE9FF3C0-5C0D-5D1E-B4D8-AC0850811576}"/>
              </a:ext>
            </a:extLst>
          </p:cNvPr>
          <p:cNvSpPr/>
          <p:nvPr/>
        </p:nvSpPr>
        <p:spPr>
          <a:xfrm>
            <a:off x="109538" y="106363"/>
            <a:ext cx="1031557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kommunion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Textfeld 2">
            <a:extLst>
              <a:ext uri="{FF2B5EF4-FFF2-40B4-BE49-F238E27FC236}">
                <a16:creationId xmlns:a16="http://schemas.microsoft.com/office/drawing/2014/main" id="{FED54A25-E332-EC0B-DBDD-E530EA34C57C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feld 2">
            <a:extLst>
              <a:ext uri="{FF2B5EF4-FFF2-40B4-BE49-F238E27FC236}">
                <a16:creationId xmlns:a16="http://schemas.microsoft.com/office/drawing/2014/main" id="{368800AA-FC88-8E06-0032-DBE187E91D89}"/>
              </a:ext>
            </a:extLst>
          </p:cNvPr>
          <p:cNvSpPr/>
          <p:nvPr/>
        </p:nvSpPr>
        <p:spPr>
          <a:xfrm>
            <a:off x="6448425" y="2027238"/>
            <a:ext cx="819625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feld 1">
            <a:extLst>
              <a:ext uri="{FF2B5EF4-FFF2-40B4-BE49-F238E27FC236}">
                <a16:creationId xmlns:a16="http://schemas.microsoft.com/office/drawing/2014/main" id="{9EDD22AD-77F3-D3BB-4300-D50BF2BFAEFA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479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feld 6">
            <a:extLst>
              <a:ext uri="{FF2B5EF4-FFF2-40B4-BE49-F238E27FC236}">
                <a16:creationId xmlns:a16="http://schemas.microsoft.com/office/drawing/2014/main" id="{283CA8A5-697F-CF3D-D4A7-F0C67CD7DEB4}"/>
              </a:ext>
            </a:extLst>
          </p:cNvPr>
          <p:cNvSpPr/>
          <p:nvPr/>
        </p:nvSpPr>
        <p:spPr>
          <a:xfrm>
            <a:off x="7958138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Textfeld 7">
            <a:extLst>
              <a:ext uri="{FF2B5EF4-FFF2-40B4-BE49-F238E27FC236}">
                <a16:creationId xmlns:a16="http://schemas.microsoft.com/office/drawing/2014/main" id="{1748F88D-91DA-858B-5FA5-9B0A5F2A9645}"/>
              </a:ext>
            </a:extLst>
          </p:cNvPr>
          <p:cNvSpPr/>
          <p:nvPr/>
        </p:nvSpPr>
        <p:spPr>
          <a:xfrm>
            <a:off x="109538" y="106363"/>
            <a:ext cx="1031557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kommunion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Textfeld 2">
            <a:extLst>
              <a:ext uri="{FF2B5EF4-FFF2-40B4-BE49-F238E27FC236}">
                <a16:creationId xmlns:a16="http://schemas.microsoft.com/office/drawing/2014/main" id="{65A6477F-9FFF-61A5-F41C-C49FAD5CF0E2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feld 2">
            <a:extLst>
              <a:ext uri="{FF2B5EF4-FFF2-40B4-BE49-F238E27FC236}">
                <a16:creationId xmlns:a16="http://schemas.microsoft.com/office/drawing/2014/main" id="{59F07B64-EE0A-6413-BF24-887F64A898EC}"/>
              </a:ext>
            </a:extLst>
          </p:cNvPr>
          <p:cNvSpPr/>
          <p:nvPr/>
        </p:nvSpPr>
        <p:spPr>
          <a:xfrm>
            <a:off x="6448425" y="2027238"/>
            <a:ext cx="812800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8E934F-4837-2C95-0E50-F256BFF611A2}"/>
              </a:ext>
            </a:extLst>
          </p:cNvPr>
          <p:cNvSpPr/>
          <p:nvPr/>
        </p:nvSpPr>
        <p:spPr>
          <a:xfrm>
            <a:off x="6440488" y="2027238"/>
            <a:ext cx="1458912" cy="34766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feld 1">
            <a:extLst>
              <a:ext uri="{FF2B5EF4-FFF2-40B4-BE49-F238E27FC236}">
                <a16:creationId xmlns:a16="http://schemas.microsoft.com/office/drawing/2014/main" id="{74A5BCB8-1CD0-7D3A-C0D9-082DDD9346E2}"/>
              </a:ext>
            </a:extLst>
          </p:cNvPr>
          <p:cNvSpPr/>
          <p:nvPr/>
        </p:nvSpPr>
        <p:spPr>
          <a:xfrm>
            <a:off x="319088" y="1597025"/>
            <a:ext cx="10281382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In deine Hände, Vater,</a:t>
            </a:r>
            <a:br>
              <a:rPr lang="de-DE" sz="7200" b="1" spc="-1" dirty="0">
                <a:solidFill>
                  <a:srgbClr val="FFFFFF"/>
                </a:solidFill>
              </a:rPr>
            </a:br>
            <a:r>
              <a:rPr lang="de-DE" sz="7200" b="1" spc="-1" dirty="0">
                <a:solidFill>
                  <a:srgbClr val="FFFFFF"/>
                </a:solidFill>
              </a:rPr>
              <a:t>vertraue ich meinen Geist.</a:t>
            </a:r>
            <a:endParaRPr lang="de-AT" sz="72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5C902-55CD-4D70-1167-DA63CAFDA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feld 7">
            <a:extLst>
              <a:ext uri="{FF2B5EF4-FFF2-40B4-BE49-F238E27FC236}">
                <a16:creationId xmlns:a16="http://schemas.microsoft.com/office/drawing/2014/main" id="{ED940EB3-0FBA-4F78-F9A8-E136DA76C5A7}"/>
              </a:ext>
            </a:extLst>
          </p:cNvPr>
          <p:cNvSpPr/>
          <p:nvPr/>
        </p:nvSpPr>
        <p:spPr>
          <a:xfrm>
            <a:off x="109538" y="106363"/>
            <a:ext cx="10315575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Danklied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Textfeld 2">
            <a:extLst>
              <a:ext uri="{FF2B5EF4-FFF2-40B4-BE49-F238E27FC236}">
                <a16:creationId xmlns:a16="http://schemas.microsoft.com/office/drawing/2014/main" id="{E9B7C370-CD31-661A-BFFE-97055F8D60A1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feld 2">
            <a:extLst>
              <a:ext uri="{FF2B5EF4-FFF2-40B4-BE49-F238E27FC236}">
                <a16:creationId xmlns:a16="http://schemas.microsoft.com/office/drawing/2014/main" id="{946E8973-AC59-1851-11CC-9705CFFA241A}"/>
              </a:ext>
            </a:extLst>
          </p:cNvPr>
          <p:cNvSpPr/>
          <p:nvPr/>
        </p:nvSpPr>
        <p:spPr>
          <a:xfrm>
            <a:off x="6448425" y="2027238"/>
            <a:ext cx="812800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F0E923C-78F7-4C4B-A329-03B471DDFD94}"/>
              </a:ext>
            </a:extLst>
          </p:cNvPr>
          <p:cNvSpPr/>
          <p:nvPr/>
        </p:nvSpPr>
        <p:spPr>
          <a:xfrm>
            <a:off x="6443663" y="2027238"/>
            <a:ext cx="4543016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1-2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feld 1">
            <a:extLst>
              <a:ext uri="{FF2B5EF4-FFF2-40B4-BE49-F238E27FC236}">
                <a16:creationId xmlns:a16="http://schemas.microsoft.com/office/drawing/2014/main" id="{33EC9C7A-D504-9210-1A52-0F3BD5E98BF8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896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8040690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35B8702-F414-0F7F-4101-30990384C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0FC8CC87-6385-8308-91AE-23549FC117A9}"/>
              </a:ext>
            </a:extLst>
          </p:cNvPr>
          <p:cNvSpPr/>
          <p:nvPr/>
        </p:nvSpPr>
        <p:spPr>
          <a:xfrm>
            <a:off x="933382" y="2664467"/>
            <a:ext cx="12160046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2. In deine Hände, Vater, vertraue ich meinen Geist. </a:t>
            </a:r>
            <a:endParaRPr lang="de-AT" sz="7200" b="1" spc="-1" dirty="0">
              <a:solidFill>
                <a:srgbClr val="FFFFFF"/>
              </a:solidFill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425F4F63-558C-A976-B057-D6D21B6E44FA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8F2FD8F0-3A2C-3871-8019-5A750DFBFF46}"/>
              </a:ext>
            </a:extLst>
          </p:cNvPr>
          <p:cNvSpPr/>
          <p:nvPr/>
        </p:nvSpPr>
        <p:spPr>
          <a:xfrm>
            <a:off x="174625" y="106363"/>
            <a:ext cx="10250488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Danklied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5824645"/>
      </p:ext>
    </p:extLst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feld 1">
            <a:extLst>
              <a:ext uri="{FF2B5EF4-FFF2-40B4-BE49-F238E27FC236}">
                <a16:creationId xmlns:a16="http://schemas.microsoft.com/office/drawing/2014/main" id="{6EC65EE5-826D-EE41-F591-D7A188037D37}"/>
              </a:ext>
            </a:extLst>
          </p:cNvPr>
          <p:cNvSpPr/>
          <p:nvPr/>
        </p:nvSpPr>
        <p:spPr>
          <a:xfrm>
            <a:off x="1825625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892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feld 2">
            <a:extLst>
              <a:ext uri="{FF2B5EF4-FFF2-40B4-BE49-F238E27FC236}">
                <a16:creationId xmlns:a16="http://schemas.microsoft.com/office/drawing/2014/main" id="{7297C033-CF28-92C7-A5D3-B7980E1E136F}"/>
              </a:ext>
            </a:extLst>
          </p:cNvPr>
          <p:cNvSpPr/>
          <p:nvPr/>
        </p:nvSpPr>
        <p:spPr>
          <a:xfrm>
            <a:off x="5963470" y="2027238"/>
            <a:ext cx="6022972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</a:t>
            </a:r>
            <a:r>
              <a:rPr lang="de-DE" sz="22000" spc="-1000" dirty="0">
                <a:solidFill>
                  <a:srgbClr val="EC6608"/>
                </a:solidFill>
                <a:latin typeface="Calibri Light"/>
              </a:rPr>
              <a:t>1.3-4</a:t>
            </a:r>
            <a:endParaRPr lang="de-AT" sz="22000" spc="-10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Textfeld 3">
            <a:extLst>
              <a:ext uri="{FF2B5EF4-FFF2-40B4-BE49-F238E27FC236}">
                <a16:creationId xmlns:a16="http://schemas.microsoft.com/office/drawing/2014/main" id="{B91EC6BD-66A6-E4B9-4881-D72DC594C92B}"/>
              </a:ext>
            </a:extLst>
          </p:cNvPr>
          <p:cNvSpPr/>
          <p:nvPr/>
        </p:nvSpPr>
        <p:spPr>
          <a:xfrm>
            <a:off x="119063" y="106363"/>
            <a:ext cx="10304462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chemeClr val="lt1"/>
                </a:solidFill>
              </a:rPr>
              <a:t>Schlusslied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feld 1">
            <a:extLst>
              <a:ext uri="{FF2B5EF4-FFF2-40B4-BE49-F238E27FC236}">
                <a16:creationId xmlns:a16="http://schemas.microsoft.com/office/drawing/2014/main" id="{6C33B0C0-823B-A86A-7FDD-F33BD223517F}"/>
              </a:ext>
            </a:extLst>
          </p:cNvPr>
          <p:cNvSpPr/>
          <p:nvPr/>
        </p:nvSpPr>
        <p:spPr>
          <a:xfrm>
            <a:off x="1825625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chemeClr val="lt1"/>
                </a:solidFill>
              </a:rPr>
              <a:t>711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feld 3">
            <a:extLst>
              <a:ext uri="{FF2B5EF4-FFF2-40B4-BE49-F238E27FC236}">
                <a16:creationId xmlns:a16="http://schemas.microsoft.com/office/drawing/2014/main" id="{1A86663E-4701-FED3-BE83-41A1C58749D9}"/>
              </a:ext>
            </a:extLst>
          </p:cNvPr>
          <p:cNvSpPr/>
          <p:nvPr/>
        </p:nvSpPr>
        <p:spPr>
          <a:xfrm>
            <a:off x="128588" y="106363"/>
            <a:ext cx="1029652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Auszug / Mariengruss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extfeld 2">
            <a:extLst>
              <a:ext uri="{FF2B5EF4-FFF2-40B4-BE49-F238E27FC236}">
                <a16:creationId xmlns:a16="http://schemas.microsoft.com/office/drawing/2014/main" id="{4ED15F06-6CF3-428C-92CC-B6F791DE1C0F}"/>
              </a:ext>
            </a:extLst>
          </p:cNvPr>
          <p:cNvSpPr/>
          <p:nvPr/>
        </p:nvSpPr>
        <p:spPr>
          <a:xfrm>
            <a:off x="5963470" y="2027238"/>
            <a:ext cx="2121263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</a:t>
            </a:r>
            <a:r>
              <a:rPr lang="de-DE" sz="22000" spc="-1000" dirty="0">
                <a:solidFill>
                  <a:srgbClr val="EC6608"/>
                </a:solidFill>
                <a:latin typeface="Calibri Light"/>
              </a:rPr>
              <a:t>7</a:t>
            </a:r>
            <a:endParaRPr lang="de-AT" sz="22000" spc="-100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feld 3">
            <a:extLst>
              <a:ext uri="{FF2B5EF4-FFF2-40B4-BE49-F238E27FC236}">
                <a16:creationId xmlns:a16="http://schemas.microsoft.com/office/drawing/2014/main" id="{4E09815B-0F90-987F-780B-CFA359333B28}"/>
              </a:ext>
            </a:extLst>
          </p:cNvPr>
          <p:cNvSpPr/>
          <p:nvPr/>
        </p:nvSpPr>
        <p:spPr>
          <a:xfrm>
            <a:off x="182563" y="106363"/>
            <a:ext cx="11860212" cy="9223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5400" spc="-1" dirty="0">
              <a:solidFill>
                <a:srgbClr val="FFFFFF"/>
              </a:solidFill>
            </a:endParaRPr>
          </a:p>
        </p:txBody>
      </p:sp>
      <p:graphicFrame>
        <p:nvGraphicFramePr>
          <p:cNvPr id="15374" name="Group 14">
            <a:extLst>
              <a:ext uri="{FF2B5EF4-FFF2-40B4-BE49-F238E27FC236}">
                <a16:creationId xmlns:a16="http://schemas.microsoft.com/office/drawing/2014/main" id="{AF62B1AB-5CC1-3C9C-03CC-273874BB1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958542"/>
              </p:ext>
            </p:extLst>
          </p:nvPr>
        </p:nvGraphicFramePr>
        <p:xfrm>
          <a:off x="311150" y="1252538"/>
          <a:ext cx="11666538" cy="5499101"/>
        </p:xfrm>
        <a:graphic>
          <a:graphicData uri="http://schemas.openxmlformats.org/drawingml/2006/table">
            <a:tbl>
              <a:tblPr/>
              <a:tblGrid>
                <a:gridCol w="388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7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9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altLang="de-DE" sz="9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478</a:t>
                      </a:r>
                      <a:r>
                        <a:rPr kumimoji="0" lang="de-AT" altLang="de-DE" sz="7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1-2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170</a:t>
                      </a:r>
                      <a:endParaRPr kumimoji="0" lang="de-AT" altLang="de-DE" sz="7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C660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478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3.5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184</a:t>
                      </a:r>
                      <a:endParaRPr kumimoji="0" lang="de-AT" altLang="de-DE" sz="72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770</a:t>
                      </a:r>
                      <a:endParaRPr kumimoji="0" lang="de-AT" altLang="de-DE" sz="7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13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783</a:t>
                      </a:r>
                      <a:endParaRPr kumimoji="0" lang="de-AT" altLang="de-DE" sz="7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C660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479</a:t>
                      </a:r>
                      <a:endParaRPr kumimoji="0" lang="de-AT" altLang="de-DE" sz="7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EC660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-10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896</a:t>
                      </a:r>
                      <a:r>
                        <a:rPr kumimoji="0" lang="de-AT" altLang="de-DE" sz="7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1-2</a:t>
                      </a:r>
                      <a:endParaRPr kumimoji="0" lang="de-AT" altLang="de-DE" sz="7200" b="1" i="0" u="none" strike="noStrike" kern="1200" cap="none" spc="-10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feld 3">
            <a:extLst>
              <a:ext uri="{FF2B5EF4-FFF2-40B4-BE49-F238E27FC236}">
                <a16:creationId xmlns:a16="http://schemas.microsoft.com/office/drawing/2014/main" id="{F09AD3FC-0324-97A5-2C47-58A98AE03586}"/>
              </a:ext>
            </a:extLst>
          </p:cNvPr>
          <p:cNvSpPr/>
          <p:nvPr/>
        </p:nvSpPr>
        <p:spPr>
          <a:xfrm>
            <a:off x="155575" y="106363"/>
            <a:ext cx="1185386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Weihetag der Lateranbasilika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>
            <a:extLst>
              <a:ext uri="{FF2B5EF4-FFF2-40B4-BE49-F238E27FC236}">
                <a16:creationId xmlns:a16="http://schemas.microsoft.com/office/drawing/2014/main" id="{ECE406A0-A3B4-14E5-E69D-FF26DE788A8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8588" y="1697038"/>
            <a:ext cx="11666537" cy="2792412"/>
          </a:xfrm>
        </p:spPr>
        <p:txBody>
          <a:bodyPr lIns="91440" tIns="45720" rIns="91440" bIns="45720" anchor="b">
            <a:noAutofit/>
          </a:bodyPr>
          <a:lstStyle/>
          <a:p>
            <a:pPr algn="ctr" eaLnBrk="1" fontAlgn="auto" hangingPunct="1">
              <a:spcAft>
                <a:spcPts val="0"/>
              </a:spcAft>
              <a:tabLst>
                <a:tab pos="0" algn="l"/>
              </a:tabLst>
              <a:defRPr/>
            </a:pPr>
            <a:r>
              <a:rPr lang="de-AT" sz="9400" b="1" spc="-1" dirty="0">
                <a:solidFill>
                  <a:srgbClr val="B81127"/>
                </a:solidFill>
              </a:rPr>
              <a:t>Wir wünschen einen </a:t>
            </a:r>
            <a:r>
              <a:rPr lang="de-AT" sz="9400" b="1" spc="-1">
                <a:solidFill>
                  <a:srgbClr val="B81127"/>
                </a:solidFill>
              </a:rPr>
              <a:t>gesegneten Festtag</a:t>
            </a:r>
            <a:endParaRPr lang="de-DE" sz="9400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3" name="PlaceHolder 2">
            <a:extLst>
              <a:ext uri="{FF2B5EF4-FFF2-40B4-BE49-F238E27FC236}">
                <a16:creationId xmlns:a16="http://schemas.microsoft.com/office/drawing/2014/main" id="{C32865C2-E2FE-DD8C-6052-F49C59A4F9D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2263" y="4879975"/>
            <a:ext cx="11547475" cy="1373188"/>
          </a:xfrm>
        </p:spPr>
        <p:txBody>
          <a:bodyPr lIns="91440" tIns="45720" rIns="91440" bIns="45720">
            <a:noAutofit/>
          </a:bodyPr>
          <a:lstStyle/>
          <a:p>
            <a:pPr marL="432000" indent="0" algn="ctr" eaLnBrk="1" fontAlgn="auto" hangingPunct="1">
              <a:spcBef>
                <a:spcPts val="1001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r>
              <a:rPr lang="de-DE" sz="8800" b="1" spc="-1">
                <a:solidFill>
                  <a:srgbClr val="EC6608"/>
                </a:solidFill>
                <a:latin typeface="Calibri Light"/>
              </a:rPr>
              <a:t>und eine gute Woche.</a:t>
            </a:r>
            <a:endParaRPr lang="de-AT" sz="88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Textfeld 4">
            <a:extLst>
              <a:ext uri="{FF2B5EF4-FFF2-40B4-BE49-F238E27FC236}">
                <a16:creationId xmlns:a16="http://schemas.microsoft.com/office/drawing/2014/main" id="{38668CBC-5214-6153-7280-E93CB0E6831C}"/>
              </a:ext>
            </a:extLst>
          </p:cNvPr>
          <p:cNvSpPr/>
          <p:nvPr/>
        </p:nvSpPr>
        <p:spPr>
          <a:xfrm>
            <a:off x="1782763" y="106363"/>
            <a:ext cx="8640762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Auf wiedersehen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feld 1">
            <a:extLst>
              <a:ext uri="{FF2B5EF4-FFF2-40B4-BE49-F238E27FC236}">
                <a16:creationId xmlns:a16="http://schemas.microsoft.com/office/drawing/2014/main" id="{140E75E2-8B9B-BABC-551D-9E57E9E401E1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478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Textfeld 2">
            <a:extLst>
              <a:ext uri="{FF2B5EF4-FFF2-40B4-BE49-F238E27FC236}">
                <a16:creationId xmlns:a16="http://schemas.microsoft.com/office/drawing/2014/main" id="{1FC9734A-4F6E-CA94-BF66-1853B1CD2E57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Textfeld 3">
            <a:extLst>
              <a:ext uri="{FF2B5EF4-FFF2-40B4-BE49-F238E27FC236}">
                <a16:creationId xmlns:a16="http://schemas.microsoft.com/office/drawing/2014/main" id="{9E79D16F-96A2-9C2F-E974-B00EFFC498CA}"/>
              </a:ext>
            </a:extLst>
          </p:cNvPr>
          <p:cNvSpPr/>
          <p:nvPr/>
        </p:nvSpPr>
        <p:spPr>
          <a:xfrm>
            <a:off x="155575" y="106363"/>
            <a:ext cx="1026953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Eröffnung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Textfeld 2">
            <a:extLst>
              <a:ext uri="{FF2B5EF4-FFF2-40B4-BE49-F238E27FC236}">
                <a16:creationId xmlns:a16="http://schemas.microsoft.com/office/drawing/2014/main" id="{F19F6208-1BAA-8704-ACC9-5D9B7A7D2DEB}"/>
              </a:ext>
            </a:extLst>
          </p:cNvPr>
          <p:cNvSpPr/>
          <p:nvPr/>
        </p:nvSpPr>
        <p:spPr>
          <a:xfrm>
            <a:off x="6456363" y="2027238"/>
            <a:ext cx="4543016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1-2 </a:t>
            </a:r>
            <a:endParaRPr lang="de-AT" sz="22000" spc="-1" dirty="0">
              <a:solidFill>
                <a:srgbClr val="EC6608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feld 1">
            <a:extLst>
              <a:ext uri="{FF2B5EF4-FFF2-40B4-BE49-F238E27FC236}">
                <a16:creationId xmlns:a16="http://schemas.microsoft.com/office/drawing/2014/main" id="{92BAE9C7-BE79-F99C-9661-FB0F0096FECB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721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Textfeld 2">
            <a:extLst>
              <a:ext uri="{FF2B5EF4-FFF2-40B4-BE49-F238E27FC236}">
                <a16:creationId xmlns:a16="http://schemas.microsoft.com/office/drawing/2014/main" id="{25BCC48F-A90E-5B29-638A-BAD55E84DF85}"/>
              </a:ext>
            </a:extLst>
          </p:cNvPr>
          <p:cNvSpPr/>
          <p:nvPr/>
        </p:nvSpPr>
        <p:spPr>
          <a:xfrm>
            <a:off x="7561263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Textfeld 3">
            <a:extLst>
              <a:ext uri="{FF2B5EF4-FFF2-40B4-BE49-F238E27FC236}">
                <a16:creationId xmlns:a16="http://schemas.microsoft.com/office/drawing/2014/main" id="{60E48246-00F6-8040-533F-F93DEA736BD3}"/>
              </a:ext>
            </a:extLst>
          </p:cNvPr>
          <p:cNvSpPr/>
          <p:nvPr/>
        </p:nvSpPr>
        <p:spPr>
          <a:xfrm>
            <a:off x="155575" y="106363"/>
            <a:ext cx="1026953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Kyrie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Textfeld 2">
            <a:extLst>
              <a:ext uri="{FF2B5EF4-FFF2-40B4-BE49-F238E27FC236}">
                <a16:creationId xmlns:a16="http://schemas.microsoft.com/office/drawing/2014/main" id="{CEEA6DBB-64B3-64A1-0876-034DDB82A403}"/>
              </a:ext>
            </a:extLst>
          </p:cNvPr>
          <p:cNvSpPr/>
          <p:nvPr/>
        </p:nvSpPr>
        <p:spPr>
          <a:xfrm>
            <a:off x="6339255" y="2027238"/>
            <a:ext cx="4316992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12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feld 1">
            <a:extLst>
              <a:ext uri="{FF2B5EF4-FFF2-40B4-BE49-F238E27FC236}">
                <a16:creationId xmlns:a16="http://schemas.microsoft.com/office/drawing/2014/main" id="{CCCD2DA6-739C-CD73-273E-3FB4DBB5584B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170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Textfeld 2">
            <a:extLst>
              <a:ext uri="{FF2B5EF4-FFF2-40B4-BE49-F238E27FC236}">
                <a16:creationId xmlns:a16="http://schemas.microsoft.com/office/drawing/2014/main" id="{C9AAB464-CF5C-76BD-AEAC-864C4F8EF63F}"/>
              </a:ext>
            </a:extLst>
          </p:cNvPr>
          <p:cNvSpPr/>
          <p:nvPr/>
        </p:nvSpPr>
        <p:spPr>
          <a:xfrm>
            <a:off x="7561263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Textfeld 3">
            <a:extLst>
              <a:ext uri="{FF2B5EF4-FFF2-40B4-BE49-F238E27FC236}">
                <a16:creationId xmlns:a16="http://schemas.microsoft.com/office/drawing/2014/main" id="{530BB378-3F5F-DE52-4127-4941D5E60346}"/>
              </a:ext>
            </a:extLst>
          </p:cNvPr>
          <p:cNvSpPr/>
          <p:nvPr/>
        </p:nvSpPr>
        <p:spPr>
          <a:xfrm>
            <a:off x="109538" y="106363"/>
            <a:ext cx="1031557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Gloria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Textfeld 2">
            <a:extLst>
              <a:ext uri="{FF2B5EF4-FFF2-40B4-BE49-F238E27FC236}">
                <a16:creationId xmlns:a16="http://schemas.microsoft.com/office/drawing/2014/main" id="{5EE120A0-826E-3709-B9E6-FD5246D2EE26}"/>
              </a:ext>
            </a:extLst>
          </p:cNvPr>
          <p:cNvSpPr/>
          <p:nvPr/>
        </p:nvSpPr>
        <p:spPr>
          <a:xfrm>
            <a:off x="6440488" y="2027238"/>
            <a:ext cx="400895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 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E50A313C-CFA3-4FA3-2D27-C552CA2E3665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478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423DAF64-95CA-5AEB-4911-85B36AB4D358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AE6ECD70-5AB2-4F4C-CDED-FE61A5FB0F68}"/>
              </a:ext>
            </a:extLst>
          </p:cNvPr>
          <p:cNvSpPr/>
          <p:nvPr/>
        </p:nvSpPr>
        <p:spPr>
          <a:xfrm>
            <a:off x="174625" y="106363"/>
            <a:ext cx="1025048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Antwortpsalm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extfeld 2">
            <a:extLst>
              <a:ext uri="{FF2B5EF4-FFF2-40B4-BE49-F238E27FC236}">
                <a16:creationId xmlns:a16="http://schemas.microsoft.com/office/drawing/2014/main" id="{0DA63D19-8A67-FF3D-D99D-4293A927FCD5}"/>
              </a:ext>
            </a:extLst>
          </p:cNvPr>
          <p:cNvSpPr/>
          <p:nvPr/>
        </p:nvSpPr>
        <p:spPr>
          <a:xfrm>
            <a:off x="6440488" y="2027238"/>
            <a:ext cx="7559227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3.5  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76D05270-BAB2-3B0D-5312-18D6F11AD399}"/>
              </a:ext>
            </a:extLst>
          </p:cNvPr>
          <p:cNvSpPr/>
          <p:nvPr/>
        </p:nvSpPr>
        <p:spPr>
          <a:xfrm>
            <a:off x="174625" y="1666988"/>
            <a:ext cx="11112807" cy="42458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143000" indent="-1143000" defTabSz="457200" eaLnBrk="1" fontAlgn="auto" hangingPunct="1">
              <a:spcBef>
                <a:spcPts val="0"/>
              </a:spcBef>
              <a:spcAft>
                <a:spcPts val="3600"/>
              </a:spcAft>
              <a:buFont typeface="+mj-lt"/>
              <a:buAutoNum type="arabicPeriod"/>
              <a:defRPr/>
            </a:pP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|:</a:t>
            </a:r>
            <a:r>
              <a:rPr lang="de-DE" sz="6000" b="1" spc="-1" dirty="0" err="1">
                <a:solidFill>
                  <a:srgbClr val="FFFFFF"/>
                </a:solidFill>
                <a:latin typeface="+mj-lt"/>
              </a:rPr>
              <a:t>Laudate</a:t>
            </a:r>
            <a:r>
              <a:rPr lang="de-DE" sz="6000" b="1" spc="-1" dirty="0">
                <a:solidFill>
                  <a:srgbClr val="FFFFFF"/>
                </a:solidFill>
                <a:latin typeface="+mj-lt"/>
              </a:rPr>
              <a:t> omnes </a:t>
            </a:r>
            <a:r>
              <a:rPr lang="de-DE" sz="6000" b="1" spc="-1" dirty="0" err="1">
                <a:solidFill>
                  <a:srgbClr val="FFFFFF"/>
                </a:solidFill>
                <a:latin typeface="+mj-lt"/>
              </a:rPr>
              <a:t>gentes</a:t>
            </a:r>
            <a:r>
              <a:rPr lang="de-DE" sz="6000" b="1" spc="-1" dirty="0">
                <a:solidFill>
                  <a:srgbClr val="FFFFFF"/>
                </a:solidFill>
                <a:latin typeface="+mj-lt"/>
              </a:rPr>
              <a:t>,</a:t>
            </a:r>
            <a:br>
              <a:rPr lang="de-DE" sz="6000" b="1" spc="-1" dirty="0">
                <a:solidFill>
                  <a:srgbClr val="FFFFFF"/>
                </a:solidFill>
                <a:latin typeface="+mj-lt"/>
              </a:rPr>
            </a:br>
            <a:r>
              <a:rPr lang="de-DE" sz="6000" b="1" spc="-1" dirty="0" err="1">
                <a:solidFill>
                  <a:srgbClr val="FFFFFF"/>
                </a:solidFill>
                <a:latin typeface="+mj-lt"/>
              </a:rPr>
              <a:t>laudate</a:t>
            </a:r>
            <a:r>
              <a:rPr lang="de-DE" sz="6000" b="1" spc="-1" dirty="0">
                <a:solidFill>
                  <a:srgbClr val="FFFFFF"/>
                </a:solidFill>
                <a:latin typeface="+mj-lt"/>
              </a:rPr>
              <a:t> Dominum!</a:t>
            </a:r>
            <a:r>
              <a:rPr lang="de-DE" sz="6000" spc="-1" dirty="0">
                <a:solidFill>
                  <a:srgbClr val="FFFFFF"/>
                </a:solidFill>
                <a:latin typeface="+mj-lt"/>
              </a:rPr>
              <a:t> </a:t>
            </a: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:|</a:t>
            </a:r>
          </a:p>
          <a:p>
            <a:pPr marL="1143000" indent="-1143000" defTabSz="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|: </a:t>
            </a:r>
            <a:r>
              <a:rPr lang="de-DE" sz="6000" b="1" spc="-1" dirty="0">
                <a:solidFill>
                  <a:schemeClr val="bg1"/>
                </a:solidFill>
                <a:latin typeface="+mj-lt"/>
              </a:rPr>
              <a:t>Lobsingt, ihr Völker, alle,</a:t>
            </a:r>
            <a:br>
              <a:rPr lang="de-DE" sz="6000" b="1" spc="-1" dirty="0">
                <a:solidFill>
                  <a:schemeClr val="bg1"/>
                </a:solidFill>
                <a:latin typeface="+mj-lt"/>
              </a:rPr>
            </a:br>
            <a:r>
              <a:rPr lang="de-DE" sz="6000" b="1" spc="-1" dirty="0">
                <a:solidFill>
                  <a:schemeClr val="bg1"/>
                </a:solidFill>
                <a:latin typeface="+mj-lt"/>
              </a:rPr>
              <a:t>lobsingt und preist den Herrn!</a:t>
            </a: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 :|</a:t>
            </a:r>
            <a:endParaRPr lang="de-AT" sz="6000" spc="-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D7600C59-A476-BE14-96A7-E583A31E1A25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5E4A968D-A808-E96D-C805-CF1A53894629}"/>
              </a:ext>
            </a:extLst>
          </p:cNvPr>
          <p:cNvSpPr/>
          <p:nvPr/>
        </p:nvSpPr>
        <p:spPr>
          <a:xfrm>
            <a:off x="174625" y="106363"/>
            <a:ext cx="1025048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Antwortpsalm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feld 1">
            <a:extLst>
              <a:ext uri="{FF2B5EF4-FFF2-40B4-BE49-F238E27FC236}">
                <a16:creationId xmlns:a16="http://schemas.microsoft.com/office/drawing/2014/main" id="{452045CB-6298-C56F-201D-EF984914883B}"/>
              </a:ext>
            </a:extLst>
          </p:cNvPr>
          <p:cNvSpPr/>
          <p:nvPr/>
        </p:nvSpPr>
        <p:spPr>
          <a:xfrm>
            <a:off x="1827213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174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Textfeld 2">
            <a:extLst>
              <a:ext uri="{FF2B5EF4-FFF2-40B4-BE49-F238E27FC236}">
                <a16:creationId xmlns:a16="http://schemas.microsoft.com/office/drawing/2014/main" id="{29BDC474-0134-EBD9-758A-D434D5E52290}"/>
              </a:ext>
            </a:extLst>
          </p:cNvPr>
          <p:cNvSpPr/>
          <p:nvPr/>
        </p:nvSpPr>
        <p:spPr>
          <a:xfrm>
            <a:off x="6445250" y="2027238"/>
            <a:ext cx="2249375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5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feld 3">
            <a:extLst>
              <a:ext uri="{FF2B5EF4-FFF2-40B4-BE49-F238E27FC236}">
                <a16:creationId xmlns:a16="http://schemas.microsoft.com/office/drawing/2014/main" id="{BBB5D8F4-9EC1-F1CD-D212-B340F01763E4}"/>
              </a:ext>
            </a:extLst>
          </p:cNvPr>
          <p:cNvSpPr/>
          <p:nvPr/>
        </p:nvSpPr>
        <p:spPr>
          <a:xfrm>
            <a:off x="100013" y="106363"/>
            <a:ext cx="1032351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chemeClr val="lt1"/>
                </a:solidFill>
              </a:rPr>
              <a:t>Ruf vor dem Evangelium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32B1DE3-971E-AB59-B089-B2B7101EA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feld 1">
            <a:extLst>
              <a:ext uri="{FF2B5EF4-FFF2-40B4-BE49-F238E27FC236}">
                <a16:creationId xmlns:a16="http://schemas.microsoft.com/office/drawing/2014/main" id="{40F4B45A-739D-D1BA-B84E-53CC6225904F}"/>
              </a:ext>
            </a:extLst>
          </p:cNvPr>
          <p:cNvSpPr/>
          <p:nvPr/>
        </p:nvSpPr>
        <p:spPr>
          <a:xfrm>
            <a:off x="1827213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586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Textfeld 2">
            <a:extLst>
              <a:ext uri="{FF2B5EF4-FFF2-40B4-BE49-F238E27FC236}">
                <a16:creationId xmlns:a16="http://schemas.microsoft.com/office/drawing/2014/main" id="{CF285E50-EDBD-58FC-A371-A7E4265A35F7}"/>
              </a:ext>
            </a:extLst>
          </p:cNvPr>
          <p:cNvSpPr/>
          <p:nvPr/>
        </p:nvSpPr>
        <p:spPr>
          <a:xfrm>
            <a:off x="6445250" y="2027238"/>
            <a:ext cx="2249375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2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feld 3">
            <a:extLst>
              <a:ext uri="{FF2B5EF4-FFF2-40B4-BE49-F238E27FC236}">
                <a16:creationId xmlns:a16="http://schemas.microsoft.com/office/drawing/2014/main" id="{9AB67080-CDF5-18CC-4C25-3EF839603453}"/>
              </a:ext>
            </a:extLst>
          </p:cNvPr>
          <p:cNvSpPr/>
          <p:nvPr/>
        </p:nvSpPr>
        <p:spPr>
          <a:xfrm>
            <a:off x="100013" y="106363"/>
            <a:ext cx="1032351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chemeClr val="lt1"/>
                </a:solidFill>
              </a:rPr>
              <a:t>Glaubensbekenntnis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335343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181</Words>
  <Application>Microsoft Office PowerPoint</Application>
  <PresentationFormat>Breitbild</PresentationFormat>
  <Paragraphs>73</Paragraphs>
  <Slides>20</Slides>
  <Notes>0</Notes>
  <HiddenSlides>8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6" baseType="lpstr">
      <vt:lpstr>Aptos</vt:lpstr>
      <vt:lpstr>Arial</vt:lpstr>
      <vt:lpstr>Calibri</vt:lpstr>
      <vt:lpstr>Calibri Light</vt:lpstr>
      <vt:lpstr>Times New Roman</vt:lpstr>
      <vt:lpstr>Office</vt:lpstr>
      <vt:lpstr>Weihetag der Lateranbasilika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Wir wünschen einen gesegneten Festtag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Adventsonntag</dc:title>
  <dc:subject/>
  <dc:creator>Helmut Klauninger</dc:creator>
  <dc:description/>
  <cp:lastModifiedBy>Helmut Klauninger</cp:lastModifiedBy>
  <cp:revision>245</cp:revision>
  <dcterms:created xsi:type="dcterms:W3CDTF">2023-12-19T15:08:22Z</dcterms:created>
  <dcterms:modified xsi:type="dcterms:W3CDTF">2025-11-08T08:31:30Z</dcterms:modified>
  <dc:language>de-AT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4</vt:i4>
  </property>
  <property fmtid="{D5CDD505-2E9C-101B-9397-08002B2CF9AE}" pid="3" name="PresentationFormat">
    <vt:lpwstr>Breitbild</vt:lpwstr>
  </property>
  <property fmtid="{D5CDD505-2E9C-101B-9397-08002B2CF9AE}" pid="4" name="Slides">
    <vt:i4>15</vt:i4>
  </property>
</Properties>
</file>